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57" r:id="rId4"/>
    <p:sldId id="268" r:id="rId5"/>
    <p:sldId id="259" r:id="rId6"/>
    <p:sldId id="260" r:id="rId7"/>
    <p:sldId id="261" r:id="rId8"/>
    <p:sldId id="273" r:id="rId9"/>
    <p:sldId id="274" r:id="rId10"/>
    <p:sldId id="276" r:id="rId11"/>
    <p:sldId id="275" r:id="rId12"/>
    <p:sldId id="272" r:id="rId13"/>
    <p:sldId id="262" r:id="rId14"/>
    <p:sldId id="266" r:id="rId15"/>
    <p:sldId id="265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2" autoAdjust="0"/>
  </p:normalViewPr>
  <p:slideViewPr>
    <p:cSldViewPr>
      <p:cViewPr>
        <p:scale>
          <a:sx n="130" d="100"/>
          <a:sy n="130" d="100"/>
        </p:scale>
        <p:origin x="-14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2018/09/29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2C69-5E9E-47ED-BA8B-F634B42FA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9351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2018/09/29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381F-AF5D-45DE-A2BD-D72FB31EE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6838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1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59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84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86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54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29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2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1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06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1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00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3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3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06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71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251C-A70C-4E3C-9484-1EBCB31B3BF3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679E94-8ACC-45D3-8835-B687A3524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2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033693" cy="1646302"/>
          </a:xfrm>
        </p:spPr>
        <p:txBody>
          <a:bodyPr/>
          <a:lstStyle/>
          <a:p>
            <a:r>
              <a: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年秋季</a:t>
            </a:r>
            <a:r>
              <a:rPr lang="zh-TW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r>
              <a:rPr lang="zh-TW" altLang="zh-TW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講師須知、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班行事曆、校務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行政會報</a:t>
            </a:r>
          </a:p>
        </p:txBody>
      </p:sp>
    </p:spTree>
    <p:extLst>
      <p:ext uri="{BB962C8B-B14F-4D97-AF65-F5344CB8AC3E}">
        <p14:creationId xmlns:p14="http://schemas.microsoft.com/office/powerpoint/2010/main" val="35852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575726"/>
            <a:ext cx="6698705" cy="803176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開學應注意事項：簽到簿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17" t="16813" r="20571" b="44493"/>
          <a:stretch/>
        </p:blipFill>
        <p:spPr>
          <a:xfrm>
            <a:off x="467544" y="1378902"/>
            <a:ext cx="788071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03726"/>
            <a:ext cx="6698705" cy="803176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開學應注意事項：簽到簿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 rotWithShape="1">
          <a:blip r:embed="rId2"/>
          <a:srcRect l="34172" t="13024" r="33048" b="42815"/>
          <a:stretch/>
        </p:blipFill>
        <p:spPr>
          <a:xfrm>
            <a:off x="585056" y="1381336"/>
            <a:ext cx="693677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開學應注意事項：試聽與旁聽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09599" y="1433284"/>
            <a:ext cx="6266657" cy="51640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班級人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尚未額滿之班級，開放試聽或旁聽，每門限一次機會。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試聽：前兩週開放免費試聽，需攜帶試聽証，並於離開前協助收回。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旁聽：於第三週起旁聽需收取費用，入教室時請老師或班代留意是否有執收據。（若有報名課程會扣回費用）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60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698705" cy="13208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開學應注意事項：班代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1340768"/>
            <a:ext cx="7983770" cy="54247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認開班課程，請於前兩週遴選合宜班代。（班代須知，請轉交）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若班級無須班代協助事項，可不用遴選。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班級幹部福利：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班級人數未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，班代學分費優惠折扣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班級人數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班代學分費優惠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折扣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班級人數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，可遴選副班代其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學分費優惠折扣</a:t>
            </a: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150000"/>
              </a:lnSpc>
            </a:pP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73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698705" cy="731168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教學環境維護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/>
          </a:bodyPr>
          <a:lstStyle/>
          <a:p>
            <a:pPr lvl="0">
              <a:buFont typeface="+mj-ea"/>
              <a:buAutoNum type="ea1ChtPeriod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樹林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社大是借用樹林國小等若干協辦學校場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及活動中心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開課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，請全體師生共維護教室環境。</a:t>
            </a:r>
          </a:p>
          <a:p>
            <a:pPr lvl="0">
              <a:buFont typeface="+mj-ea"/>
              <a:buAutoNum type="ea1ChtPeriod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請遵守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勿」：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請勿亂停車，務必遵守警衛或志工指引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請勿隨意搬動一般教室課桌椅，離開教室請關閉所有電源及門窗。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請勿取走教室內任何物品及文具，包含衛生紙。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請勿丟棄垃圾或回收物品於教室內垃圾桶。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請勿在校園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及公共空間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抽菸。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逗留。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031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579938"/>
            <a:ext cx="6589199" cy="128089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空間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392488"/>
          </a:xfrm>
        </p:spPr>
        <p:txBody>
          <a:bodyPr>
            <a:noAutofit/>
          </a:bodyPr>
          <a:lstStyle/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桌椅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是否復原並排放整齊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含桌面物品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使用電腦，請勿留資料於電腦內，有登入情形，請登出。</a:t>
            </a: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黑板者是否有擦拭乾淨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請勿擦掉原班導聯絡事項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內垃圾請帶走（不可丟棄於教室內、廁所間垃圾桶）</a:t>
            </a: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內水槽是否保持乾淨、水龍頭是否關妥</a:t>
            </a: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設備電源是否有關閉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電腦主機、投影機…等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內電扇、電燈電源是否關閉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教室內圓燈無須關閉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走廊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燈電源是否關閉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開關於前門門後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內門窗及走廊門窗是否有上鎖</a:t>
            </a:r>
          </a:p>
          <a:p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鑰匙</a:t>
            </a:r>
            <a:r>
              <a:rPr lang="zh-TW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、簽到本、設備是否歸還</a:t>
            </a:r>
            <a:r>
              <a:rPr lang="zh-TW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endParaRPr lang="zh-TW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40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樹林社區大學講師須知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500" t="10800" r="17713" b="9401"/>
          <a:stretch/>
        </p:blipFill>
        <p:spPr>
          <a:xfrm>
            <a:off x="1187624" y="1597287"/>
            <a:ext cx="7115747" cy="50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(9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5201" y="1340768"/>
            <a:ext cx="7520940" cy="391254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09/03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秋季開學（樹林）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09/14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樹小親師懇談會，停課一次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09/24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中秋節連假，停課一次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09/29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班代會議一（樹林）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09/29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教學知能研討會暨講師會議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09/30  108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年春課程投課結束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96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412776"/>
            <a:ext cx="7520940" cy="391254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10/03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班代會議一（北大）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10/10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國慶日，停課一次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10/24  107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年秋季校務會議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10/27-10/02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秋季公共論壇週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644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2041" y="1340768"/>
            <a:ext cx="6591985" cy="3777622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11/03  108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年春課程暨講師審聘會議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11/14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班代會議二（北大）  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11/17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班代會議二（樹林）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11/19-11/30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教與學問卷調查表</a:t>
            </a:r>
            <a:endParaRPr lang="en-US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留意</a:t>
            </a:r>
            <a:r>
              <a:rPr lang="zh-TW" altLang="en-US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，請提醒班代繳交課堂活動照片最少</a:t>
            </a:r>
            <a:r>
              <a:rPr lang="en-US" altLang="zh-TW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張。</a:t>
            </a:r>
            <a:endParaRPr lang="en-US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58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12/02-12/15  108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年春舊生早鳥優惠期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12/17  108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年春季新生報名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12/01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樹小運動會，停課一次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12/22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彈性補班補課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52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2415" y="1484784"/>
            <a:ext cx="6591985" cy="3777622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12/29~01/01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元旦連假，停課一次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01/05  107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年秋季課程成果發表會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01/11  107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年秋季班課程結束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留意，請提醒班代繳交課堂活動照片最少</a:t>
            </a: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sz="2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15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698705" cy="803176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開學應注意事項：報到及簽到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532859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校本部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請</a:t>
            </a:r>
            <a:r>
              <a:rPr lang="zh-TW" altLang="en-US" dirty="0"/>
              <a:t>於上課前</a:t>
            </a:r>
            <a:r>
              <a:rPr lang="en-US" altLang="zh-TW" dirty="0"/>
              <a:t>10</a:t>
            </a:r>
            <a:r>
              <a:rPr lang="zh-TW" altLang="en-US" dirty="0"/>
              <a:t>分鐘至社辦簽到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/>
              <a:t>每次上課</a:t>
            </a:r>
            <a:r>
              <a:rPr lang="en-US" altLang="zh-TW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en-US" dirty="0"/>
              <a:t>需使用設備之講師或新老師，請於</a:t>
            </a:r>
            <a:r>
              <a:rPr lang="en-US" altLang="zh-TW" dirty="0" smtClean="0"/>
              <a:t>18:40</a:t>
            </a:r>
            <a:r>
              <a:rPr lang="zh-TW" altLang="en-US" dirty="0" smtClean="0"/>
              <a:t>至</a:t>
            </a:r>
            <a:r>
              <a:rPr lang="zh-TW" altLang="en-US" dirty="0"/>
              <a:t>社辦報到。</a:t>
            </a:r>
          </a:p>
          <a:p>
            <a:pPr>
              <a:buFont typeface="+mj-lt"/>
              <a:buAutoNum type="arabicPeriod"/>
            </a:pPr>
            <a:r>
              <a:rPr lang="zh-TW" altLang="en-US" dirty="0"/>
              <a:t>有開車之講師，於第一堂課報到時向社辦領取停車證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尚未遴選班代之課程，講師於簽到時一起領取</a:t>
            </a:r>
            <a:r>
              <a:rPr lang="zh-TW" altLang="en-US" dirty="0" smtClean="0">
                <a:solidFill>
                  <a:srgbClr val="FF0000"/>
                </a:solidFill>
              </a:rPr>
              <a:t>簽到簿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校外教學點：</a:t>
            </a:r>
            <a:endParaRPr lang="zh-TW" altLang="en-US" dirty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講師簽到表放置於簽到簿左側，請講師每堂按時簽名。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部分場地不提供題停車空間，詳細部分請洽社辦。</a:t>
            </a:r>
            <a:endParaRPr lang="en-US" altLang="zh-TW" dirty="0" smtClean="0"/>
          </a:p>
          <a:p>
            <a:r>
              <a:rPr lang="zh-TW" altLang="en-US" dirty="0" smtClean="0"/>
              <a:t>講師每堂課會簽名三次喔！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講師簽到表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學員簽到表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上課日誌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88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698705" cy="803176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開學應注意事項：簽到簿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3" t="13025" r="33048" b="50679"/>
          <a:stretch/>
        </p:blipFill>
        <p:spPr>
          <a:xfrm>
            <a:off x="645299" y="1556792"/>
            <a:ext cx="7056784" cy="45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564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768</TotalTime>
  <Words>817</Words>
  <Application>Microsoft Office PowerPoint</Application>
  <PresentationFormat>如螢幕大小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Century Gothic</vt:lpstr>
      <vt:lpstr>Wingdings 3</vt:lpstr>
      <vt:lpstr>絲縷</vt:lpstr>
      <vt:lpstr>107年秋季講師會議</vt:lpstr>
      <vt:lpstr>樹林社區大學講師須知</vt:lpstr>
      <vt:lpstr>107秋季講師行事曆(9月)</vt:lpstr>
      <vt:lpstr>107秋季講師行事曆(10月)</vt:lpstr>
      <vt:lpstr>107秋季講師行事曆(11月)</vt:lpstr>
      <vt:lpstr>107秋季講師行事曆(12月)</vt:lpstr>
      <vt:lpstr>107秋季講師行事曆(108年1月)</vt:lpstr>
      <vt:lpstr>開學應注意事項：報到及簽到</vt:lpstr>
      <vt:lpstr>開學應注意事項：簽到簿</vt:lpstr>
      <vt:lpstr>開學應注意事項：簽到簿</vt:lpstr>
      <vt:lpstr>開學應注意事項：簽到簿</vt:lpstr>
      <vt:lpstr>開學應注意事項：試聽與旁聽</vt:lpstr>
      <vt:lpstr>開學應注意事項：班代</vt:lpstr>
      <vt:lpstr>開學應注意事項：教學環境維護</vt:lpstr>
      <vt:lpstr>開學應注意事項：學校空間維護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106年第一次教師知能研討會暨講師會議</dc:title>
  <dc:creator>USER</dc:creator>
  <cp:lastModifiedBy>user16</cp:lastModifiedBy>
  <cp:revision>29</cp:revision>
  <cp:lastPrinted>2019-11-28T13:07:16Z</cp:lastPrinted>
  <dcterms:created xsi:type="dcterms:W3CDTF">2017-03-03T11:55:22Z</dcterms:created>
  <dcterms:modified xsi:type="dcterms:W3CDTF">2019-11-28T13:12:30Z</dcterms:modified>
</cp:coreProperties>
</file>